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lfa Slab One" charset="0"/>
      <p:regular r:id="rId14"/>
    </p:embeddedFont>
    <p:embeddedFont>
      <p:font typeface="Proxima Nova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51" autoAdjust="0"/>
  </p:normalViewPr>
  <p:slideViewPr>
    <p:cSldViewPr snapToGrid="0">
      <p:cViewPr varScale="1">
        <p:scale>
          <a:sx n="92" d="100"/>
          <a:sy n="92" d="100"/>
        </p:scale>
        <p:origin x="-1109" y="-86"/>
      </p:cViewPr>
      <p:guideLst>
        <p:guide orient="horz" pos="16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88696-7010-4AF1-ACE1-9E3243B4F6BA}" type="doc">
      <dgm:prSet loTypeId="urn:microsoft.com/office/officeart/2008/layout/AccentedPicture" loCatId="pictur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9458E591-913D-4C11-98FE-E960B2645D63}">
      <dgm:prSet phldrT="[Text]" custT="1"/>
      <dgm:spPr/>
      <dgm:t>
        <a:bodyPr/>
        <a:lstStyle/>
        <a:p>
          <a:pPr algn="ctr"/>
          <a:r>
            <a:rPr lang="en-AU" sz="3200" dirty="0" smtClean="0"/>
            <a:t>our policy</a:t>
          </a:r>
          <a:endParaRPr lang="en-AU" sz="3200" dirty="0"/>
        </a:p>
      </dgm:t>
    </dgm:pt>
    <dgm:pt modelId="{7A08D453-5951-4D0E-9F5C-157507EE3F97}" type="parTrans" cxnId="{0DD445A2-E0E0-4051-981E-123AD105FB51}">
      <dgm:prSet/>
      <dgm:spPr/>
      <dgm:t>
        <a:bodyPr/>
        <a:lstStyle/>
        <a:p>
          <a:endParaRPr lang="en-AU"/>
        </a:p>
      </dgm:t>
    </dgm:pt>
    <dgm:pt modelId="{4E281890-700B-4640-A579-C15A0EF0D1B1}" type="sibTrans" cxnId="{0DD445A2-E0E0-4051-981E-123AD105FB5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9D40C0B1-32ED-4CEF-9EF4-F8A13BDE77FB}">
      <dgm:prSet phldrT="[Text]" phldr="1"/>
      <dgm:spPr/>
      <dgm:t>
        <a:bodyPr/>
        <a:lstStyle/>
        <a:p>
          <a:endParaRPr lang="en-AU" dirty="0"/>
        </a:p>
      </dgm:t>
    </dgm:pt>
    <dgm:pt modelId="{82C4668A-E0DC-4B08-B059-0200E9BFDF5C}" type="parTrans" cxnId="{82CBC03E-FD31-49C6-BEDC-ACEE433F0217}">
      <dgm:prSet/>
      <dgm:spPr/>
      <dgm:t>
        <a:bodyPr/>
        <a:lstStyle/>
        <a:p>
          <a:endParaRPr lang="en-AU"/>
        </a:p>
      </dgm:t>
    </dgm:pt>
    <dgm:pt modelId="{88A4CC50-D340-4037-87C3-A55B4D3FE595}" type="sibTrans" cxnId="{82CBC03E-FD31-49C6-BEDC-ACEE433F0217}">
      <dgm:prSet/>
      <dgm:spPr/>
      <dgm:t>
        <a:bodyPr/>
        <a:lstStyle/>
        <a:p>
          <a:endParaRPr lang="en-AU"/>
        </a:p>
      </dgm:t>
    </dgm:pt>
    <dgm:pt modelId="{F52B92A6-A86D-46A0-A7FC-9C08B545662C}">
      <dgm:prSet phldrT="[Text]" phldr="1"/>
      <dgm:spPr/>
      <dgm:t>
        <a:bodyPr/>
        <a:lstStyle/>
        <a:p>
          <a:endParaRPr lang="en-AU" dirty="0"/>
        </a:p>
      </dgm:t>
    </dgm:pt>
    <dgm:pt modelId="{1038BCBA-0024-4A0F-A650-FB70C3AC040B}" type="parTrans" cxnId="{A82D999B-9C34-4ADC-BE94-AF57B75638C7}">
      <dgm:prSet/>
      <dgm:spPr/>
      <dgm:t>
        <a:bodyPr/>
        <a:lstStyle/>
        <a:p>
          <a:endParaRPr lang="en-AU"/>
        </a:p>
      </dgm:t>
    </dgm:pt>
    <dgm:pt modelId="{931A37CD-4F01-4272-B77A-88FADC34E763}" type="sibTrans" cxnId="{A82D999B-9C34-4ADC-BE94-AF57B75638C7}">
      <dgm:prSet/>
      <dgm:spPr/>
      <dgm:t>
        <a:bodyPr/>
        <a:lstStyle/>
        <a:p>
          <a:endParaRPr lang="en-AU"/>
        </a:p>
      </dgm:t>
    </dgm:pt>
    <dgm:pt modelId="{E93BAFB7-9D87-47AC-B7D2-69BBE1DDAA41}">
      <dgm:prSet phldrT="[Text]" phldr="1"/>
      <dgm:spPr/>
      <dgm:t>
        <a:bodyPr/>
        <a:lstStyle/>
        <a:p>
          <a:endParaRPr lang="en-AU" dirty="0"/>
        </a:p>
      </dgm:t>
    </dgm:pt>
    <dgm:pt modelId="{E630A1D0-1AE2-4A89-BDA8-6C7E79958398}" type="parTrans" cxnId="{CE7D43CD-BFED-4BB6-82CF-A01CAA2B38C0}">
      <dgm:prSet/>
      <dgm:spPr/>
      <dgm:t>
        <a:bodyPr/>
        <a:lstStyle/>
        <a:p>
          <a:endParaRPr lang="en-AU"/>
        </a:p>
      </dgm:t>
    </dgm:pt>
    <dgm:pt modelId="{1D910DBA-38D0-45F5-90E0-64613E623D2B}" type="sibTrans" cxnId="{CE7D43CD-BFED-4BB6-82CF-A01CAA2B38C0}">
      <dgm:prSet/>
      <dgm:spPr/>
      <dgm:t>
        <a:bodyPr/>
        <a:lstStyle/>
        <a:p>
          <a:endParaRPr lang="en-AU"/>
        </a:p>
      </dgm:t>
    </dgm:pt>
    <dgm:pt modelId="{1C0AC243-108D-4E0D-8990-FEA4C247D7E2}" type="pres">
      <dgm:prSet presAssocID="{3DA88696-7010-4AF1-ACE1-9E3243B4F6BA}" presName="Name0" presStyleCnt="0">
        <dgm:presLayoutVars>
          <dgm:dir/>
        </dgm:presLayoutVars>
      </dgm:prSet>
      <dgm:spPr/>
      <dgm:t>
        <a:bodyPr/>
        <a:lstStyle/>
        <a:p>
          <a:endParaRPr lang="en-AU"/>
        </a:p>
      </dgm:t>
    </dgm:pt>
    <dgm:pt modelId="{31B729B8-9B2D-4A77-BE3C-02257F6802C0}" type="pres">
      <dgm:prSet presAssocID="{4E281890-700B-4640-A579-C15A0EF0D1B1}" presName="picture_1" presStyleLbl="bgImgPlace1" presStyleIdx="0" presStyleCnt="1" custScaleX="138091" custScaleY="95362" custLinFactNeighborX="-31263" custLinFactNeighborY="21787"/>
      <dgm:spPr/>
      <dgm:t>
        <a:bodyPr/>
        <a:lstStyle/>
        <a:p>
          <a:endParaRPr lang="en-AU"/>
        </a:p>
      </dgm:t>
    </dgm:pt>
    <dgm:pt modelId="{9EBE5740-F0A9-4D7B-BA3D-AB5554B4E3EE}" type="pres">
      <dgm:prSet presAssocID="{9458E591-913D-4C11-98FE-E960B2645D63}" presName="text_1" presStyleLbl="node1" presStyleIdx="0" presStyleCnt="0" custScaleX="163481" custScaleY="44914" custLinFactY="-52544" custLinFactNeighborX="-41836" custLinFactNeighborY="-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744EC89-9B36-4238-8325-93049ABAD350}" type="pres">
      <dgm:prSet presAssocID="{3DA88696-7010-4AF1-ACE1-9E3243B4F6BA}" presName="linV" presStyleCnt="0"/>
      <dgm:spPr/>
    </dgm:pt>
    <dgm:pt modelId="{ABE17521-4429-4492-AE2F-3F23F96FEC3C}" type="pres">
      <dgm:prSet presAssocID="{9D40C0B1-32ED-4CEF-9EF4-F8A13BDE77FB}" presName="pair" presStyleCnt="0"/>
      <dgm:spPr/>
    </dgm:pt>
    <dgm:pt modelId="{BC952DA2-C85D-4ABA-A543-ECDD0189D6BA}" type="pres">
      <dgm:prSet presAssocID="{9D40C0B1-32ED-4CEF-9EF4-F8A13BDE77FB}" presName="spaceH" presStyleLbl="node1" presStyleIdx="0" presStyleCnt="0"/>
      <dgm:spPr/>
    </dgm:pt>
    <dgm:pt modelId="{F7B5A116-CAB6-49B8-8D4D-8D4B07F10EFD}" type="pres">
      <dgm:prSet presAssocID="{9D40C0B1-32ED-4CEF-9EF4-F8A13BDE77FB}" presName="desPictures" presStyleLbl="alignImgPlace1" presStyleIdx="0" presStyleCnt="3"/>
      <dgm:spPr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5B6EDA7-E9F3-4937-A858-3388FE5DC912}" type="pres">
      <dgm:prSet presAssocID="{9D40C0B1-32ED-4CEF-9EF4-F8A13BDE77FB}" presName="desTextWrapper" presStyleCnt="0"/>
      <dgm:spPr/>
    </dgm:pt>
    <dgm:pt modelId="{AFC6070D-1D96-4977-8826-8C590CC734A6}" type="pres">
      <dgm:prSet presAssocID="{9D40C0B1-32ED-4CEF-9EF4-F8A13BDE77FB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98207CF-A97D-49AD-BA2B-3AC0BF24F9A5}" type="pres">
      <dgm:prSet presAssocID="{88A4CC50-D340-4037-87C3-A55B4D3FE595}" presName="spaceV" presStyleCnt="0"/>
      <dgm:spPr/>
    </dgm:pt>
    <dgm:pt modelId="{E0C25762-9BB9-4DC6-BFFB-DCBB5A0908AE}" type="pres">
      <dgm:prSet presAssocID="{F52B92A6-A86D-46A0-A7FC-9C08B545662C}" presName="pair" presStyleCnt="0"/>
      <dgm:spPr/>
    </dgm:pt>
    <dgm:pt modelId="{0C5E365D-6887-4ABE-8A4B-68619D4B23C2}" type="pres">
      <dgm:prSet presAssocID="{F52B92A6-A86D-46A0-A7FC-9C08B545662C}" presName="spaceH" presStyleLbl="node1" presStyleIdx="0" presStyleCnt="0"/>
      <dgm:spPr/>
    </dgm:pt>
    <dgm:pt modelId="{FC5025B0-82BC-419B-97B4-4FFF7CCAED6D}" type="pres">
      <dgm:prSet presAssocID="{F52B92A6-A86D-46A0-A7FC-9C08B545662C}" presName="desPictures" presStyleLbl="alignImgPlace1" presStyleIdx="1" presStyleCnt="3"/>
      <dgm:spPr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49A1C22-4086-44CC-9AFF-1575C9535559}" type="pres">
      <dgm:prSet presAssocID="{F52B92A6-A86D-46A0-A7FC-9C08B545662C}" presName="desTextWrapper" presStyleCnt="0"/>
      <dgm:spPr/>
    </dgm:pt>
    <dgm:pt modelId="{30E5F5FA-C8A5-4344-A018-81871BE45CB8}" type="pres">
      <dgm:prSet presAssocID="{F52B92A6-A86D-46A0-A7FC-9C08B545662C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6B4D34-581D-4F17-BF8D-BD276718FCB3}" type="pres">
      <dgm:prSet presAssocID="{931A37CD-4F01-4272-B77A-88FADC34E763}" presName="spaceV" presStyleCnt="0"/>
      <dgm:spPr/>
    </dgm:pt>
    <dgm:pt modelId="{DAE6C1DD-2F47-4F24-9D07-247948B145E5}" type="pres">
      <dgm:prSet presAssocID="{E93BAFB7-9D87-47AC-B7D2-69BBE1DDAA41}" presName="pair" presStyleCnt="0"/>
      <dgm:spPr/>
    </dgm:pt>
    <dgm:pt modelId="{B4A9FB0E-33C0-4649-AFA4-E34BCD656AF2}" type="pres">
      <dgm:prSet presAssocID="{E93BAFB7-9D87-47AC-B7D2-69BBE1DDAA41}" presName="spaceH" presStyleLbl="node1" presStyleIdx="0" presStyleCnt="0"/>
      <dgm:spPr/>
    </dgm:pt>
    <dgm:pt modelId="{52016A90-B963-4C10-922A-C14B394FE303}" type="pres">
      <dgm:prSet presAssocID="{E93BAFB7-9D87-47AC-B7D2-69BBE1DDAA41}" presName="desPictures" presStyleLbl="alignImgPlace1" presStyleIdx="2" presStyleCnt="3"/>
      <dgm:spPr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FD6C36-0124-4855-9758-C16DE72232D7}" type="pres">
      <dgm:prSet presAssocID="{E93BAFB7-9D87-47AC-B7D2-69BBE1DDAA41}" presName="desTextWrapper" presStyleCnt="0"/>
      <dgm:spPr/>
    </dgm:pt>
    <dgm:pt modelId="{5C9AB1E3-3E28-4650-8CA9-C2DFDB5F97B3}" type="pres">
      <dgm:prSet presAssocID="{E93BAFB7-9D87-47AC-B7D2-69BBE1DDAA41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230F4FE-7019-4289-9E6C-B0E21BFA0605}" type="pres">
      <dgm:prSet presAssocID="{3DA88696-7010-4AF1-ACE1-9E3243B4F6BA}" presName="maxNode" presStyleCnt="0"/>
      <dgm:spPr/>
    </dgm:pt>
    <dgm:pt modelId="{3D3C47B8-9BC6-4E96-9597-F1375EB57900}" type="pres">
      <dgm:prSet presAssocID="{3DA88696-7010-4AF1-ACE1-9E3243B4F6BA}" presName="Name33" presStyleCnt="0"/>
      <dgm:spPr/>
    </dgm:pt>
  </dgm:ptLst>
  <dgm:cxnLst>
    <dgm:cxn modelId="{D84CC8F1-BD0D-425C-BBBC-547312E463F1}" type="presOf" srcId="{F52B92A6-A86D-46A0-A7FC-9C08B545662C}" destId="{30E5F5FA-C8A5-4344-A018-81871BE45CB8}" srcOrd="0" destOrd="0" presId="urn:microsoft.com/office/officeart/2008/layout/AccentedPicture"/>
    <dgm:cxn modelId="{82CBC03E-FD31-49C6-BEDC-ACEE433F0217}" srcId="{3DA88696-7010-4AF1-ACE1-9E3243B4F6BA}" destId="{9D40C0B1-32ED-4CEF-9EF4-F8A13BDE77FB}" srcOrd="1" destOrd="0" parTransId="{82C4668A-E0DC-4B08-B059-0200E9BFDF5C}" sibTransId="{88A4CC50-D340-4037-87C3-A55B4D3FE595}"/>
    <dgm:cxn modelId="{4A22EF58-66E4-4190-BC8A-F7F57B1E7DC0}" type="presOf" srcId="{E93BAFB7-9D87-47AC-B7D2-69BBE1DDAA41}" destId="{5C9AB1E3-3E28-4650-8CA9-C2DFDB5F97B3}" srcOrd="0" destOrd="0" presId="urn:microsoft.com/office/officeart/2008/layout/AccentedPicture"/>
    <dgm:cxn modelId="{18110FD4-4280-49DE-AF52-A03F4A48FBD3}" type="presOf" srcId="{4E281890-700B-4640-A579-C15A0EF0D1B1}" destId="{31B729B8-9B2D-4A77-BE3C-02257F6802C0}" srcOrd="0" destOrd="0" presId="urn:microsoft.com/office/officeart/2008/layout/AccentedPicture"/>
    <dgm:cxn modelId="{A82D999B-9C34-4ADC-BE94-AF57B75638C7}" srcId="{3DA88696-7010-4AF1-ACE1-9E3243B4F6BA}" destId="{F52B92A6-A86D-46A0-A7FC-9C08B545662C}" srcOrd="2" destOrd="0" parTransId="{1038BCBA-0024-4A0F-A650-FB70C3AC040B}" sibTransId="{931A37CD-4F01-4272-B77A-88FADC34E763}"/>
    <dgm:cxn modelId="{0DD445A2-E0E0-4051-981E-123AD105FB51}" srcId="{3DA88696-7010-4AF1-ACE1-9E3243B4F6BA}" destId="{9458E591-913D-4C11-98FE-E960B2645D63}" srcOrd="0" destOrd="0" parTransId="{7A08D453-5951-4D0E-9F5C-157507EE3F97}" sibTransId="{4E281890-700B-4640-A579-C15A0EF0D1B1}"/>
    <dgm:cxn modelId="{AC1A3B0A-1C47-4033-A65E-180E9AFC42B9}" type="presOf" srcId="{3DA88696-7010-4AF1-ACE1-9E3243B4F6BA}" destId="{1C0AC243-108D-4E0D-8990-FEA4C247D7E2}" srcOrd="0" destOrd="0" presId="urn:microsoft.com/office/officeart/2008/layout/AccentedPicture"/>
    <dgm:cxn modelId="{CE7D43CD-BFED-4BB6-82CF-A01CAA2B38C0}" srcId="{3DA88696-7010-4AF1-ACE1-9E3243B4F6BA}" destId="{E93BAFB7-9D87-47AC-B7D2-69BBE1DDAA41}" srcOrd="3" destOrd="0" parTransId="{E630A1D0-1AE2-4A89-BDA8-6C7E79958398}" sibTransId="{1D910DBA-38D0-45F5-90E0-64613E623D2B}"/>
    <dgm:cxn modelId="{5A528286-07B8-46E2-A3FF-B97ADC1C2CBE}" type="presOf" srcId="{9458E591-913D-4C11-98FE-E960B2645D63}" destId="{9EBE5740-F0A9-4D7B-BA3D-AB5554B4E3EE}" srcOrd="0" destOrd="0" presId="urn:microsoft.com/office/officeart/2008/layout/AccentedPicture"/>
    <dgm:cxn modelId="{8D49D208-A9EC-4E52-A833-346A7E480FA1}" type="presOf" srcId="{9D40C0B1-32ED-4CEF-9EF4-F8A13BDE77FB}" destId="{AFC6070D-1D96-4977-8826-8C590CC734A6}" srcOrd="0" destOrd="0" presId="urn:microsoft.com/office/officeart/2008/layout/AccentedPicture"/>
    <dgm:cxn modelId="{6BE7D83F-63EC-4F16-BE21-E4D462E31574}" type="presParOf" srcId="{1C0AC243-108D-4E0D-8990-FEA4C247D7E2}" destId="{31B729B8-9B2D-4A77-BE3C-02257F6802C0}" srcOrd="0" destOrd="0" presId="urn:microsoft.com/office/officeart/2008/layout/AccentedPicture"/>
    <dgm:cxn modelId="{D61CF0B5-DFF9-439E-88A1-47797E4A8EBA}" type="presParOf" srcId="{1C0AC243-108D-4E0D-8990-FEA4C247D7E2}" destId="{9EBE5740-F0A9-4D7B-BA3D-AB5554B4E3EE}" srcOrd="1" destOrd="0" presId="urn:microsoft.com/office/officeart/2008/layout/AccentedPicture"/>
    <dgm:cxn modelId="{2F4656E8-EC8B-4327-B1D1-4B6DDBF1E208}" type="presParOf" srcId="{1C0AC243-108D-4E0D-8990-FEA4C247D7E2}" destId="{B744EC89-9B36-4238-8325-93049ABAD350}" srcOrd="2" destOrd="0" presId="urn:microsoft.com/office/officeart/2008/layout/AccentedPicture"/>
    <dgm:cxn modelId="{8591C682-52A1-4F67-88BC-83382A2E63EB}" type="presParOf" srcId="{B744EC89-9B36-4238-8325-93049ABAD350}" destId="{ABE17521-4429-4492-AE2F-3F23F96FEC3C}" srcOrd="0" destOrd="0" presId="urn:microsoft.com/office/officeart/2008/layout/AccentedPicture"/>
    <dgm:cxn modelId="{CEBE2F94-78B7-455D-B17E-F42D03093767}" type="presParOf" srcId="{ABE17521-4429-4492-AE2F-3F23F96FEC3C}" destId="{BC952DA2-C85D-4ABA-A543-ECDD0189D6BA}" srcOrd="0" destOrd="0" presId="urn:microsoft.com/office/officeart/2008/layout/AccentedPicture"/>
    <dgm:cxn modelId="{E857B07B-ABD7-4CBE-AD87-EDA5E02B8A6A}" type="presParOf" srcId="{ABE17521-4429-4492-AE2F-3F23F96FEC3C}" destId="{F7B5A116-CAB6-49B8-8D4D-8D4B07F10EFD}" srcOrd="1" destOrd="0" presId="urn:microsoft.com/office/officeart/2008/layout/AccentedPicture"/>
    <dgm:cxn modelId="{147DE523-DA36-4C09-A26E-0194F52150B9}" type="presParOf" srcId="{ABE17521-4429-4492-AE2F-3F23F96FEC3C}" destId="{F5B6EDA7-E9F3-4937-A858-3388FE5DC912}" srcOrd="2" destOrd="0" presId="urn:microsoft.com/office/officeart/2008/layout/AccentedPicture"/>
    <dgm:cxn modelId="{BE1BEDAE-14F9-4662-8152-DB221BC226F5}" type="presParOf" srcId="{F5B6EDA7-E9F3-4937-A858-3388FE5DC912}" destId="{AFC6070D-1D96-4977-8826-8C590CC734A6}" srcOrd="0" destOrd="0" presId="urn:microsoft.com/office/officeart/2008/layout/AccentedPicture"/>
    <dgm:cxn modelId="{2D96658A-0EF3-479C-9A2F-68E4DE66A250}" type="presParOf" srcId="{B744EC89-9B36-4238-8325-93049ABAD350}" destId="{B98207CF-A97D-49AD-BA2B-3AC0BF24F9A5}" srcOrd="1" destOrd="0" presId="urn:microsoft.com/office/officeart/2008/layout/AccentedPicture"/>
    <dgm:cxn modelId="{F08F8ABB-01A1-4715-99DD-59B1E0A4E115}" type="presParOf" srcId="{B744EC89-9B36-4238-8325-93049ABAD350}" destId="{E0C25762-9BB9-4DC6-BFFB-DCBB5A0908AE}" srcOrd="2" destOrd="0" presId="urn:microsoft.com/office/officeart/2008/layout/AccentedPicture"/>
    <dgm:cxn modelId="{3C1D3EE0-6A28-40AF-B682-034D830F2B74}" type="presParOf" srcId="{E0C25762-9BB9-4DC6-BFFB-DCBB5A0908AE}" destId="{0C5E365D-6887-4ABE-8A4B-68619D4B23C2}" srcOrd="0" destOrd="0" presId="urn:microsoft.com/office/officeart/2008/layout/AccentedPicture"/>
    <dgm:cxn modelId="{C9C47468-CE6B-4868-9A98-90F7E97FC81F}" type="presParOf" srcId="{E0C25762-9BB9-4DC6-BFFB-DCBB5A0908AE}" destId="{FC5025B0-82BC-419B-97B4-4FFF7CCAED6D}" srcOrd="1" destOrd="0" presId="urn:microsoft.com/office/officeart/2008/layout/AccentedPicture"/>
    <dgm:cxn modelId="{168F2BD5-15F7-42CA-830B-A6624669B8C2}" type="presParOf" srcId="{E0C25762-9BB9-4DC6-BFFB-DCBB5A0908AE}" destId="{549A1C22-4086-44CC-9AFF-1575C9535559}" srcOrd="2" destOrd="0" presId="urn:microsoft.com/office/officeart/2008/layout/AccentedPicture"/>
    <dgm:cxn modelId="{411D7661-E34F-45A0-BD45-9EE26F1C4FF8}" type="presParOf" srcId="{549A1C22-4086-44CC-9AFF-1575C9535559}" destId="{30E5F5FA-C8A5-4344-A018-81871BE45CB8}" srcOrd="0" destOrd="0" presId="urn:microsoft.com/office/officeart/2008/layout/AccentedPicture"/>
    <dgm:cxn modelId="{6558C669-A423-483D-AB60-7C5B4ABD5F05}" type="presParOf" srcId="{B744EC89-9B36-4238-8325-93049ABAD350}" destId="{6E6B4D34-581D-4F17-BF8D-BD276718FCB3}" srcOrd="3" destOrd="0" presId="urn:microsoft.com/office/officeart/2008/layout/AccentedPicture"/>
    <dgm:cxn modelId="{0A80A5FF-A06B-4EE0-BC36-702FD9E0D4A0}" type="presParOf" srcId="{B744EC89-9B36-4238-8325-93049ABAD350}" destId="{DAE6C1DD-2F47-4F24-9D07-247948B145E5}" srcOrd="4" destOrd="0" presId="urn:microsoft.com/office/officeart/2008/layout/AccentedPicture"/>
    <dgm:cxn modelId="{B4F748AE-D5BB-41C1-B47E-C713E7559940}" type="presParOf" srcId="{DAE6C1DD-2F47-4F24-9D07-247948B145E5}" destId="{B4A9FB0E-33C0-4649-AFA4-E34BCD656AF2}" srcOrd="0" destOrd="0" presId="urn:microsoft.com/office/officeart/2008/layout/AccentedPicture"/>
    <dgm:cxn modelId="{2662FF0A-43F7-489E-9DFA-2BD06D213DFD}" type="presParOf" srcId="{DAE6C1DD-2F47-4F24-9D07-247948B145E5}" destId="{52016A90-B963-4C10-922A-C14B394FE303}" srcOrd="1" destOrd="0" presId="urn:microsoft.com/office/officeart/2008/layout/AccentedPicture"/>
    <dgm:cxn modelId="{66D3AC73-F41A-47EE-99E8-4641D37E4D5D}" type="presParOf" srcId="{DAE6C1DD-2F47-4F24-9D07-247948B145E5}" destId="{3AFD6C36-0124-4855-9758-C16DE72232D7}" srcOrd="2" destOrd="0" presId="urn:microsoft.com/office/officeart/2008/layout/AccentedPicture"/>
    <dgm:cxn modelId="{959F592C-7394-447D-A51D-E1C449943BC5}" type="presParOf" srcId="{3AFD6C36-0124-4855-9758-C16DE72232D7}" destId="{5C9AB1E3-3E28-4650-8CA9-C2DFDB5F97B3}" srcOrd="0" destOrd="0" presId="urn:microsoft.com/office/officeart/2008/layout/AccentedPicture"/>
    <dgm:cxn modelId="{43320B7D-9ACA-4791-A7CD-60DA46AFDBB9}" type="presParOf" srcId="{1C0AC243-108D-4E0D-8990-FEA4C247D7E2}" destId="{8230F4FE-7019-4289-9E6C-B0E21BFA0605}" srcOrd="3" destOrd="0" presId="urn:microsoft.com/office/officeart/2008/layout/AccentedPicture"/>
    <dgm:cxn modelId="{1760CE06-00EE-45E5-A43A-30C3BD84D01A}" type="presParOf" srcId="{8230F4FE-7019-4289-9E6C-B0E21BFA0605}" destId="{3D3C47B8-9BC6-4E96-9597-F1375EB57900}" srcOrd="0" destOrd="0" presId="urn:microsoft.com/office/officeart/2008/layout/AccentedPicture"/>
  </dgm:cxnLst>
  <dgm:bg>
    <a:effectLst>
      <a:innerShdw blurRad="63500" dist="50800" dir="81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3BA38-BB41-495A-A26B-0F48BDA877DF}" type="doc">
      <dgm:prSet loTypeId="urn:microsoft.com/office/officeart/2005/8/layout/pyramid1" loCatId="pyramid" qsTypeId="urn:microsoft.com/office/officeart/2005/8/quickstyle/3d9" qsCatId="3D" csTypeId="urn:microsoft.com/office/officeart/2005/8/colors/colorful1" csCatId="colorful" phldr="1"/>
      <dgm:spPr/>
    </dgm:pt>
    <dgm:pt modelId="{6306F1E9-3B7D-48AE-9A17-6F8ADE9000FD}">
      <dgm:prSet phldrT="[Text]" custT="1"/>
      <dgm:spPr/>
      <dgm:t>
        <a:bodyPr/>
        <a:lstStyle/>
        <a:p>
          <a:r>
            <a:rPr lang="en-AU" sz="1600" baseline="0" dirty="0" smtClean="0"/>
            <a:t>policy</a:t>
          </a:r>
          <a:endParaRPr lang="en-AU" sz="1600" baseline="0" dirty="0"/>
        </a:p>
      </dgm:t>
    </dgm:pt>
    <dgm:pt modelId="{152134B3-5426-4523-9F03-CC7B44B40039}" type="parTrans" cxnId="{A71DABD1-4504-412E-B7BA-13A827E051CB}">
      <dgm:prSet/>
      <dgm:spPr/>
      <dgm:t>
        <a:bodyPr/>
        <a:lstStyle/>
        <a:p>
          <a:endParaRPr lang="en-AU"/>
        </a:p>
      </dgm:t>
    </dgm:pt>
    <dgm:pt modelId="{E70C6616-225F-449B-A7AD-EC0DD560C40F}" type="sibTrans" cxnId="{A71DABD1-4504-412E-B7BA-13A827E051CB}">
      <dgm:prSet/>
      <dgm:spPr/>
      <dgm:t>
        <a:bodyPr/>
        <a:lstStyle/>
        <a:p>
          <a:endParaRPr lang="en-AU"/>
        </a:p>
      </dgm:t>
    </dgm:pt>
    <dgm:pt modelId="{42E232DF-0B55-42DE-AFCD-F74ABBBF1375}">
      <dgm:prSet phldrT="[Text]" custT="1"/>
      <dgm:spPr/>
      <dgm:t>
        <a:bodyPr/>
        <a:lstStyle/>
        <a:p>
          <a:r>
            <a:rPr lang="en-AU" sz="1600" baseline="0" dirty="0" smtClean="0"/>
            <a:t>procedures</a:t>
          </a:r>
          <a:endParaRPr lang="en-AU" sz="1600" baseline="0" dirty="0"/>
        </a:p>
      </dgm:t>
    </dgm:pt>
    <dgm:pt modelId="{F113CC34-C050-40EC-85F0-B5DE68E45D03}" type="parTrans" cxnId="{8999D1DF-F71E-4C99-BB47-36C249B8E1A8}">
      <dgm:prSet/>
      <dgm:spPr/>
      <dgm:t>
        <a:bodyPr/>
        <a:lstStyle/>
        <a:p>
          <a:endParaRPr lang="en-AU"/>
        </a:p>
      </dgm:t>
    </dgm:pt>
    <dgm:pt modelId="{13158999-A7A8-453D-830D-B38B11183D11}" type="sibTrans" cxnId="{8999D1DF-F71E-4C99-BB47-36C249B8E1A8}">
      <dgm:prSet/>
      <dgm:spPr/>
      <dgm:t>
        <a:bodyPr/>
        <a:lstStyle/>
        <a:p>
          <a:endParaRPr lang="en-AU"/>
        </a:p>
      </dgm:t>
    </dgm:pt>
    <dgm:pt modelId="{D37757DE-E81D-431A-83C2-505061716893}">
      <dgm:prSet phldrT="[Text]" custT="1"/>
      <dgm:spPr/>
      <dgm:t>
        <a:bodyPr/>
        <a:lstStyle/>
        <a:p>
          <a:r>
            <a:rPr lang="en-AU" sz="1600" dirty="0" smtClean="0"/>
            <a:t>code</a:t>
          </a:r>
          <a:r>
            <a:rPr lang="en-AU" sz="1600" baseline="0" dirty="0" smtClean="0"/>
            <a:t> of conduct</a:t>
          </a:r>
          <a:endParaRPr lang="en-AU" sz="1600" dirty="0"/>
        </a:p>
      </dgm:t>
    </dgm:pt>
    <dgm:pt modelId="{97F76475-D83B-48AB-8EF1-269D9B619255}" type="parTrans" cxnId="{CAF4E4F7-F4C7-4BDB-A22A-29FB1E53C105}">
      <dgm:prSet/>
      <dgm:spPr/>
      <dgm:t>
        <a:bodyPr/>
        <a:lstStyle/>
        <a:p>
          <a:endParaRPr lang="en-AU"/>
        </a:p>
      </dgm:t>
    </dgm:pt>
    <dgm:pt modelId="{7DBD15F9-40D2-4F71-B235-34955CE2F944}" type="sibTrans" cxnId="{CAF4E4F7-F4C7-4BDB-A22A-29FB1E53C105}">
      <dgm:prSet/>
      <dgm:spPr/>
      <dgm:t>
        <a:bodyPr/>
        <a:lstStyle/>
        <a:p>
          <a:endParaRPr lang="en-AU"/>
        </a:p>
      </dgm:t>
    </dgm:pt>
    <dgm:pt modelId="{F5513022-C837-4446-87E5-7D8272240E49}" type="pres">
      <dgm:prSet presAssocID="{A2B3BA38-BB41-495A-A26B-0F48BDA877DF}" presName="Name0" presStyleCnt="0">
        <dgm:presLayoutVars>
          <dgm:dir/>
          <dgm:animLvl val="lvl"/>
          <dgm:resizeHandles val="exact"/>
        </dgm:presLayoutVars>
      </dgm:prSet>
      <dgm:spPr/>
    </dgm:pt>
    <dgm:pt modelId="{4F371325-731D-4035-ADE1-EDDC47EB7866}" type="pres">
      <dgm:prSet presAssocID="{6306F1E9-3B7D-48AE-9A17-6F8ADE9000FD}" presName="Name8" presStyleCnt="0"/>
      <dgm:spPr/>
    </dgm:pt>
    <dgm:pt modelId="{C0B58743-6CD9-4D58-B770-C3254C8720CE}" type="pres">
      <dgm:prSet presAssocID="{6306F1E9-3B7D-48AE-9A17-6F8ADE9000F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5E9F029-DC8E-4BAC-B83F-998855D433C0}" type="pres">
      <dgm:prSet presAssocID="{6306F1E9-3B7D-48AE-9A17-6F8ADE9000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0008238-AD5B-4174-8A8D-8A39576A39B1}" type="pres">
      <dgm:prSet presAssocID="{42E232DF-0B55-42DE-AFCD-F74ABBBF1375}" presName="Name8" presStyleCnt="0"/>
      <dgm:spPr/>
    </dgm:pt>
    <dgm:pt modelId="{1B56BE67-0480-4621-A35E-6D38AFFB9ADB}" type="pres">
      <dgm:prSet presAssocID="{42E232DF-0B55-42DE-AFCD-F74ABBBF137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5C66818-B6AF-4CD2-BED2-F0A94B9F37AE}" type="pres">
      <dgm:prSet presAssocID="{42E232DF-0B55-42DE-AFCD-F74ABBBF13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4D9430-ED20-4DCD-B35D-90F7735BD77F}" type="pres">
      <dgm:prSet presAssocID="{D37757DE-E81D-431A-83C2-505061716893}" presName="Name8" presStyleCnt="0"/>
      <dgm:spPr/>
    </dgm:pt>
    <dgm:pt modelId="{CAC41A2C-B7FB-4412-8695-F94CBC955314}" type="pres">
      <dgm:prSet presAssocID="{D37757DE-E81D-431A-83C2-505061716893}" presName="level" presStyleLbl="node1" presStyleIdx="2" presStyleCnt="3" custLinFactNeighborY="1818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7960C5E-8238-4689-8E1B-0BEF81FA6C02}" type="pres">
      <dgm:prSet presAssocID="{D37757DE-E81D-431A-83C2-5050617168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999D1DF-F71E-4C99-BB47-36C249B8E1A8}" srcId="{A2B3BA38-BB41-495A-A26B-0F48BDA877DF}" destId="{42E232DF-0B55-42DE-AFCD-F74ABBBF1375}" srcOrd="1" destOrd="0" parTransId="{F113CC34-C050-40EC-85F0-B5DE68E45D03}" sibTransId="{13158999-A7A8-453D-830D-B38B11183D11}"/>
    <dgm:cxn modelId="{71B62821-778E-4EBE-9C3E-48D8AA676726}" type="presOf" srcId="{42E232DF-0B55-42DE-AFCD-F74ABBBF1375}" destId="{A5C66818-B6AF-4CD2-BED2-F0A94B9F37AE}" srcOrd="1" destOrd="0" presId="urn:microsoft.com/office/officeart/2005/8/layout/pyramid1"/>
    <dgm:cxn modelId="{EC1A7816-7108-4B33-9CD1-0A371E97E903}" type="presOf" srcId="{D37757DE-E81D-431A-83C2-505061716893}" destId="{47960C5E-8238-4689-8E1B-0BEF81FA6C02}" srcOrd="1" destOrd="0" presId="urn:microsoft.com/office/officeart/2005/8/layout/pyramid1"/>
    <dgm:cxn modelId="{3B2AFAA0-0294-46CD-971A-D6B429C935CB}" type="presOf" srcId="{42E232DF-0B55-42DE-AFCD-F74ABBBF1375}" destId="{1B56BE67-0480-4621-A35E-6D38AFFB9ADB}" srcOrd="0" destOrd="0" presId="urn:microsoft.com/office/officeart/2005/8/layout/pyramid1"/>
    <dgm:cxn modelId="{B8A8CAF5-D86A-4C64-B50A-C768D4CF0F49}" type="presOf" srcId="{6306F1E9-3B7D-48AE-9A17-6F8ADE9000FD}" destId="{C0B58743-6CD9-4D58-B770-C3254C8720CE}" srcOrd="0" destOrd="0" presId="urn:microsoft.com/office/officeart/2005/8/layout/pyramid1"/>
    <dgm:cxn modelId="{38F8664E-21DB-4FAA-9C06-1256BB09E68D}" type="presOf" srcId="{A2B3BA38-BB41-495A-A26B-0F48BDA877DF}" destId="{F5513022-C837-4446-87E5-7D8272240E49}" srcOrd="0" destOrd="0" presId="urn:microsoft.com/office/officeart/2005/8/layout/pyramid1"/>
    <dgm:cxn modelId="{CAF4E4F7-F4C7-4BDB-A22A-29FB1E53C105}" srcId="{A2B3BA38-BB41-495A-A26B-0F48BDA877DF}" destId="{D37757DE-E81D-431A-83C2-505061716893}" srcOrd="2" destOrd="0" parTransId="{97F76475-D83B-48AB-8EF1-269D9B619255}" sibTransId="{7DBD15F9-40D2-4F71-B235-34955CE2F944}"/>
    <dgm:cxn modelId="{EF0C5FCE-F9C6-4FF6-BB69-AE1A8A7A21C7}" type="presOf" srcId="{D37757DE-E81D-431A-83C2-505061716893}" destId="{CAC41A2C-B7FB-4412-8695-F94CBC955314}" srcOrd="0" destOrd="0" presId="urn:microsoft.com/office/officeart/2005/8/layout/pyramid1"/>
    <dgm:cxn modelId="{A71DABD1-4504-412E-B7BA-13A827E051CB}" srcId="{A2B3BA38-BB41-495A-A26B-0F48BDA877DF}" destId="{6306F1E9-3B7D-48AE-9A17-6F8ADE9000FD}" srcOrd="0" destOrd="0" parTransId="{152134B3-5426-4523-9F03-CC7B44B40039}" sibTransId="{E70C6616-225F-449B-A7AD-EC0DD560C40F}"/>
    <dgm:cxn modelId="{24C3508B-841C-4E4D-A217-B4C5AA45F01E}" type="presOf" srcId="{6306F1E9-3B7D-48AE-9A17-6F8ADE9000FD}" destId="{B5E9F029-DC8E-4BAC-B83F-998855D433C0}" srcOrd="1" destOrd="0" presId="urn:microsoft.com/office/officeart/2005/8/layout/pyramid1"/>
    <dgm:cxn modelId="{EB76ED6F-2352-43AF-9046-F64D38A55688}" type="presParOf" srcId="{F5513022-C837-4446-87E5-7D8272240E49}" destId="{4F371325-731D-4035-ADE1-EDDC47EB7866}" srcOrd="0" destOrd="0" presId="urn:microsoft.com/office/officeart/2005/8/layout/pyramid1"/>
    <dgm:cxn modelId="{4AEAA196-1BD4-468F-9A63-1F043D348B6A}" type="presParOf" srcId="{4F371325-731D-4035-ADE1-EDDC47EB7866}" destId="{C0B58743-6CD9-4D58-B770-C3254C8720CE}" srcOrd="0" destOrd="0" presId="urn:microsoft.com/office/officeart/2005/8/layout/pyramid1"/>
    <dgm:cxn modelId="{D540CF46-9A38-4C8A-92EE-C5336600D87D}" type="presParOf" srcId="{4F371325-731D-4035-ADE1-EDDC47EB7866}" destId="{B5E9F029-DC8E-4BAC-B83F-998855D433C0}" srcOrd="1" destOrd="0" presId="urn:microsoft.com/office/officeart/2005/8/layout/pyramid1"/>
    <dgm:cxn modelId="{95807689-01BE-4FD5-BF24-04E73711BCC2}" type="presParOf" srcId="{F5513022-C837-4446-87E5-7D8272240E49}" destId="{F0008238-AD5B-4174-8A8D-8A39576A39B1}" srcOrd="1" destOrd="0" presId="urn:microsoft.com/office/officeart/2005/8/layout/pyramid1"/>
    <dgm:cxn modelId="{AED41B73-D883-4C2D-8048-A2058365C692}" type="presParOf" srcId="{F0008238-AD5B-4174-8A8D-8A39576A39B1}" destId="{1B56BE67-0480-4621-A35E-6D38AFFB9ADB}" srcOrd="0" destOrd="0" presId="urn:microsoft.com/office/officeart/2005/8/layout/pyramid1"/>
    <dgm:cxn modelId="{65F96597-4985-44E7-82A6-4E4AB9D84F1B}" type="presParOf" srcId="{F0008238-AD5B-4174-8A8D-8A39576A39B1}" destId="{A5C66818-B6AF-4CD2-BED2-F0A94B9F37AE}" srcOrd="1" destOrd="0" presId="urn:microsoft.com/office/officeart/2005/8/layout/pyramid1"/>
    <dgm:cxn modelId="{9B9AD00D-CBFE-4A7F-982E-5DF32381FB63}" type="presParOf" srcId="{F5513022-C837-4446-87E5-7D8272240E49}" destId="{BC4D9430-ED20-4DCD-B35D-90F7735BD77F}" srcOrd="2" destOrd="0" presId="urn:microsoft.com/office/officeart/2005/8/layout/pyramid1"/>
    <dgm:cxn modelId="{D6B19BB1-1B4B-4730-99D1-9C32131FFB17}" type="presParOf" srcId="{BC4D9430-ED20-4DCD-B35D-90F7735BD77F}" destId="{CAC41A2C-B7FB-4412-8695-F94CBC955314}" srcOrd="0" destOrd="0" presId="urn:microsoft.com/office/officeart/2005/8/layout/pyramid1"/>
    <dgm:cxn modelId="{C22A035A-1D0F-4519-9C6B-912D4664B573}" type="presParOf" srcId="{BC4D9430-ED20-4DCD-B35D-90F7735BD77F}" destId="{47960C5E-8238-4689-8E1B-0BEF81FA6C0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729B8-9B2D-4A77-BE3C-02257F6802C0}">
      <dsp:nvSpPr>
        <dsp:cNvPr id="0" name=""/>
        <dsp:cNvSpPr/>
      </dsp:nvSpPr>
      <dsp:spPr>
        <a:xfrm>
          <a:off x="0" y="624421"/>
          <a:ext cx="2768034" cy="232509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E5740-F0A9-4D7B-BA3D-AB5554B4E3EE}">
      <dsp:nvSpPr>
        <dsp:cNvPr id="0" name=""/>
        <dsp:cNvSpPr/>
      </dsp:nvSpPr>
      <dsp:spPr>
        <a:xfrm>
          <a:off x="0" y="393410"/>
          <a:ext cx="2523272" cy="32451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b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/>
            <a:t>our policy</a:t>
          </a:r>
          <a:endParaRPr lang="en-AU" sz="3200" kern="1200" dirty="0"/>
        </a:p>
      </dsp:txBody>
      <dsp:txXfrm>
        <a:off x="0" y="393410"/>
        <a:ext cx="2523272" cy="324511"/>
      </dsp:txXfrm>
    </dsp:sp>
    <dsp:sp modelId="{F7B5A116-CAB6-49B8-8D4D-8D4B07F10EFD}">
      <dsp:nvSpPr>
        <dsp:cNvPr id="0" name=""/>
        <dsp:cNvSpPr/>
      </dsp:nvSpPr>
      <dsp:spPr>
        <a:xfrm>
          <a:off x="2597426" y="248291"/>
          <a:ext cx="690325" cy="69032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6070D-1D96-4977-8826-8C590CC734A6}">
      <dsp:nvSpPr>
        <dsp:cNvPr id="0" name=""/>
        <dsp:cNvSpPr/>
      </dsp:nvSpPr>
      <dsp:spPr>
        <a:xfrm>
          <a:off x="3287752" y="248291"/>
          <a:ext cx="148183" cy="69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  <a:sp3d extrusionH="28000" prstMaterial="matte"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3287752" y="248291"/>
        <a:ext cx="148183" cy="690325"/>
      </dsp:txXfrm>
    </dsp:sp>
    <dsp:sp modelId="{FC5025B0-82BC-419B-97B4-4FFF7CCAED6D}">
      <dsp:nvSpPr>
        <dsp:cNvPr id="0" name=""/>
        <dsp:cNvSpPr/>
      </dsp:nvSpPr>
      <dsp:spPr>
        <a:xfrm>
          <a:off x="2597426" y="1062875"/>
          <a:ext cx="690325" cy="69032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5F5FA-C8A5-4344-A018-81871BE45CB8}">
      <dsp:nvSpPr>
        <dsp:cNvPr id="0" name=""/>
        <dsp:cNvSpPr/>
      </dsp:nvSpPr>
      <dsp:spPr>
        <a:xfrm>
          <a:off x="3287752" y="1062875"/>
          <a:ext cx="148183" cy="69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  <a:sp3d extrusionH="28000" prstMaterial="matte"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3287752" y="1062875"/>
        <a:ext cx="148183" cy="690325"/>
      </dsp:txXfrm>
    </dsp:sp>
    <dsp:sp modelId="{52016A90-B963-4C10-922A-C14B394FE303}">
      <dsp:nvSpPr>
        <dsp:cNvPr id="0" name=""/>
        <dsp:cNvSpPr/>
      </dsp:nvSpPr>
      <dsp:spPr>
        <a:xfrm>
          <a:off x="2597426" y="1877459"/>
          <a:ext cx="690325" cy="690325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AB1E3-3E28-4650-8CA9-C2DFDB5F97B3}">
      <dsp:nvSpPr>
        <dsp:cNvPr id="0" name=""/>
        <dsp:cNvSpPr/>
      </dsp:nvSpPr>
      <dsp:spPr>
        <a:xfrm>
          <a:off x="3287752" y="1877459"/>
          <a:ext cx="148183" cy="69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  <a:sp3d extrusionH="28000" prstMaterial="matte"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 dirty="0"/>
        </a:p>
      </dsp:txBody>
      <dsp:txXfrm>
        <a:off x="3287752" y="1877459"/>
        <a:ext cx="148183" cy="690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58743-6CD9-4D58-B770-C3254C8720CE}">
      <dsp:nvSpPr>
        <dsp:cNvPr id="0" name=""/>
        <dsp:cNvSpPr/>
      </dsp:nvSpPr>
      <dsp:spPr>
        <a:xfrm>
          <a:off x="821859" y="0"/>
          <a:ext cx="821859" cy="516368"/>
        </a:xfrm>
        <a:prstGeom prst="trapezoid">
          <a:avLst>
            <a:gd name="adj" fmla="val 7958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baseline="0" dirty="0" smtClean="0"/>
            <a:t>policy</a:t>
          </a:r>
          <a:endParaRPr lang="en-AU" sz="1600" kern="1200" baseline="0" dirty="0"/>
        </a:p>
      </dsp:txBody>
      <dsp:txXfrm>
        <a:off x="821859" y="0"/>
        <a:ext cx="821859" cy="516368"/>
      </dsp:txXfrm>
    </dsp:sp>
    <dsp:sp modelId="{1B56BE67-0480-4621-A35E-6D38AFFB9ADB}">
      <dsp:nvSpPr>
        <dsp:cNvPr id="0" name=""/>
        <dsp:cNvSpPr/>
      </dsp:nvSpPr>
      <dsp:spPr>
        <a:xfrm>
          <a:off x="410929" y="516368"/>
          <a:ext cx="1643719" cy="516368"/>
        </a:xfrm>
        <a:prstGeom prst="trapezoid">
          <a:avLst>
            <a:gd name="adj" fmla="val 7958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baseline="0" dirty="0" smtClean="0"/>
            <a:t>procedures</a:t>
          </a:r>
          <a:endParaRPr lang="en-AU" sz="1600" kern="1200" baseline="0" dirty="0"/>
        </a:p>
      </dsp:txBody>
      <dsp:txXfrm>
        <a:off x="698580" y="516368"/>
        <a:ext cx="1068417" cy="516368"/>
      </dsp:txXfrm>
    </dsp:sp>
    <dsp:sp modelId="{CAC41A2C-B7FB-4412-8695-F94CBC955314}">
      <dsp:nvSpPr>
        <dsp:cNvPr id="0" name=""/>
        <dsp:cNvSpPr/>
      </dsp:nvSpPr>
      <dsp:spPr>
        <a:xfrm>
          <a:off x="0" y="1032736"/>
          <a:ext cx="2465579" cy="516368"/>
        </a:xfrm>
        <a:prstGeom prst="trapezoid">
          <a:avLst>
            <a:gd name="adj" fmla="val 795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code</a:t>
          </a:r>
          <a:r>
            <a:rPr lang="en-AU" sz="1600" kern="1200" baseline="0" dirty="0" smtClean="0"/>
            <a:t> of conduct</a:t>
          </a:r>
          <a:endParaRPr lang="en-AU" sz="1600" kern="1200" dirty="0"/>
        </a:p>
      </dsp:txBody>
      <dsp:txXfrm>
        <a:off x="431476" y="1032736"/>
        <a:ext cx="1602626" cy="51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2909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guardian.nsw.gov.au/child-safe-organisations/reportable-conduct-schem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nsw.gov.au/#/view/regulation/2013/156/part2?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legislation.nsw.gov.au/#/view/regulation/2013/156/part2/sec13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&lt;Insert Ecclesial Name&gt;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Target audience the members of the ecclesia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28fb6ea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28fb6ead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hlinkClick r:id="rId3"/>
              </a:rPr>
              <a:t>https://www.kidsguardian.nsw.gov.au/child-safe-organisations/reportable-conduct-scheme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7b347ab1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7b347ab1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" dirty="0" smtClean="0"/>
              <a:t>Quiz - a training activity cunningly disguised as a quiz! S</a:t>
            </a:r>
            <a:r>
              <a:rPr lang="en-AU" dirty="0" smtClean="0"/>
              <a:t>hare a link to an online survey quiz ... the results of which can be stored as proof of the training taking place.</a:t>
            </a:r>
            <a:br>
              <a:rPr lang="en-AU" dirty="0" smtClean="0"/>
            </a:br>
            <a:endParaRPr lang="en-A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Target audience Recorder/Secretary and Management Committees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7b347ab1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7b347ab1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few things have changed since our last </a:t>
            </a:r>
            <a:r>
              <a:rPr lang="en" dirty="0" smtClean="0"/>
              <a:t>update. 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Yes we do review our child safety policy each year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Most people will have heard about the Royal Commission - the recommendations fill 91 pages.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The </a:t>
            </a:r>
            <a:r>
              <a:rPr lang="en" dirty="0" smtClean="0"/>
              <a:t>Management </a:t>
            </a:r>
            <a:r>
              <a:rPr lang="en" dirty="0"/>
              <a:t>Committee have adopted a policy based on the </a:t>
            </a:r>
            <a:r>
              <a:rPr lang="en" dirty="0" smtClean="0"/>
              <a:t>one developed by the AACE.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We also need to develop a code of </a:t>
            </a:r>
            <a:r>
              <a:rPr lang="en" dirty="0" smtClean="0"/>
              <a:t>conduct that is relevant to us.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535c2ba3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535c2ba3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are the things </a:t>
            </a:r>
            <a:r>
              <a:rPr lang="en" dirty="0"/>
              <a:t>we are already doing in our ecclesia to keep children </a:t>
            </a:r>
            <a:r>
              <a:rPr lang="en" dirty="0" smtClean="0"/>
              <a:t>safe?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535c2ba3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535c2ba3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7b347ab1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7b347ab1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7003d76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7003d76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have a reasonable suspicion of abuse you should report it … but what is a reasonable suspicion?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Reasonable suspicion means fair and practical reason to believe an incident involving sexual abuse has occurred based on either verbal communication, hearsay, rumour or observance of behaviour.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7b347ab1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7b347ab1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The Child Protection (Working with Children) Regulation 2013 is the law in NSW for Working With Children Checks.  </a:t>
            </a:r>
            <a:endParaRPr dirty="0"/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It applies to all sorts of organisations that provide services for children including schools, sporting clubs and churches</a:t>
            </a:r>
            <a:r>
              <a:rPr lang="en" dirty="0" smtClean="0"/>
              <a:t>.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endParaRPr lang="en" dirty="0" smtClean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Child Protection (Working with Children) Regulation 2013</a:t>
            </a: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AU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Current version for 27 May 2019 to date (accessed 19 October 2019 at 14:33) </a:t>
            </a:r>
            <a:r>
              <a:rPr lang="en-AU" sz="1100" dirty="0" smtClean="0">
                <a:solidFill>
                  <a:srgbClr val="003399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Part 2</a:t>
            </a:r>
            <a:r>
              <a:rPr lang="en-AU" sz="1100" dirty="0" smtClean="0">
                <a:solidFill>
                  <a:srgbClr val="003399"/>
                </a:solidFill>
                <a:highlight>
                  <a:srgbClr val="FFFFFF"/>
                </a:highlight>
              </a:rPr>
              <a:t>  Clause 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AU" sz="1100" dirty="0" smtClean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AU" sz="1100" dirty="0" smtClean="0">
                <a:latin typeface="Proxima Nova"/>
                <a:ea typeface="Proxima Nova"/>
                <a:cs typeface="Proxima Nova"/>
                <a:sym typeface="Proxima Nova"/>
              </a:rPr>
              <a:t>Reference: </a:t>
            </a:r>
            <a:r>
              <a:rPr lang="en-AU" sz="1100" u="sng" dirty="0" smtClean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https://www.legislation.nsw.gov.au/#/view/regulation/2013/156/part2/sec13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7d36dfc0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7d36dfc0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Who is responsible for Child Safety in our ecclesia?</a:t>
            </a:r>
            <a:r>
              <a:rPr lang="en" baseline="0" dirty="0" smtClean="0"/>
              <a:t> EVERYONE has a role to play.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272715" y="473514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 baseline="0">
                <a:solidFill>
                  <a:schemeClr val="tx2">
                    <a:lumMod val="10000"/>
                  </a:schemeClr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4943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aseline="0">
                <a:solidFill>
                  <a:schemeClr val="tx2">
                    <a:lumMod val="1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313434" y="472947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 baseline="0">
                <a:solidFill>
                  <a:schemeClr val="tx2">
                    <a:lumMod val="1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Child Safety Training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&lt;insert </a:t>
            </a:r>
            <a:r>
              <a:rPr lang="en" dirty="0" smtClean="0"/>
              <a:t>your ecclesia</a:t>
            </a:r>
            <a:r>
              <a:rPr lang="en" dirty="0"/>
              <a:t>&gt; 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4117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reportable conduct?</a:t>
            </a:r>
            <a:endParaRPr dirty="0"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1700" y="14739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Reportable conduct is defined as a sexual offence, sexual misconduct, ill treatment, neglect, assault offence under 43B or 316A of the Crimes Act 1900 and behaviour that causes significant emotional or psychological harm to a child.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The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Recorder/Secretary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is responsible for making reports as the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ecclesial “head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of entity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”;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see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the NSW reportable Conduct Scheme.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569448">
            <a:off x="7399450" y="3119637"/>
            <a:ext cx="87125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sz="13800" b="1" cap="none" spc="0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arth Walk with KV (astrology)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631281">
            <a:off x="6758932" y="2977012"/>
            <a:ext cx="2025133" cy="220266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1700" y="4117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you help to make our ecclesia child safe?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11700" y="139913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Participate in annual training and keep up to date on the child safe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policy.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Keep your Working With Children Check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and contact details up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to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date.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Supervise the playground, act as hosts at children / youth activities, consider child safety when planning all ecclesial activities (especially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any overnight).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Be alert to any unusual behaviour or signs of concern in our children and young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people;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listen to their concerns.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Raise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issues, concerns or questions with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the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Child Safety Officer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or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the Management Committee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or report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incidents directly.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Time to complete a quiz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01" y="1800750"/>
            <a:ext cx="6261074" cy="1542000"/>
          </a:xfrm>
        </p:spPr>
        <p:txBody>
          <a:bodyPr/>
          <a:lstStyle/>
          <a:p>
            <a:pPr lvl="0" algn="l"/>
            <a:r>
              <a:rPr lang="en-AU" sz="2400" dirty="0"/>
              <a:t>Jesus said, "Let the little children come to me, and do not hinder them, for the kingdom of heaven belongs to such as these." </a:t>
            </a:r>
            <a:br>
              <a:rPr lang="en-AU" sz="2400" dirty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/>
              <a:t>Matthew 19:14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06713"/>
            <a:ext cx="3915142" cy="148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5716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117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Didn’t we do this last year?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25223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Yes!!  Each year our Child safety policy is reviewed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The Royal Commission into Institutional Responses to Child Sexual Abuse published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their final report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in 2017 with lots of recommendations for organisations including churches.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lvl="0">
              <a:spcBef>
                <a:spcPts val="1600"/>
              </a:spcBef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Based on these recommendations, the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Association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of Australian Christadelphian Ecclesias (AACE)  published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a Child Safety Policy as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a template for Child Safety policies in ecclesias (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September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2019).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NSW has child safety legislation including working with children checks and The Children’s Guardian Act.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6" name="Picture 2" descr="The NSW Government response to the Royal Commission » NSW Govern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7675" y="412501"/>
            <a:ext cx="2335880" cy="13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b="4969"/>
          <a:stretch/>
        </p:blipFill>
        <p:spPr>
          <a:xfrm>
            <a:off x="1662364" y="0"/>
            <a:ext cx="5835715" cy="51434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117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“child safe” ecclesia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03386" y="903085"/>
            <a:ext cx="849979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A child safety policy based on the AACE policy.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●"/>
            </a:pP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A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code of conduct.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●"/>
            </a:pP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Management Committee to discuss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child safety at every meeting.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Working With Children Checks (WWCC) are required for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the Management Committee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all involved with the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Sunday School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but particularly Sunday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School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Teachers as well as all involved in youth activities and other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child-related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roles. Everyone else is an optional “opt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in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”.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C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hild Safety Officer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role who verifies all WWCCs online and keeps the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mandatory records.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Annual training / briefing for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everyone.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●"/>
            </a:pP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A roster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for playground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supervision.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0" y="415534"/>
            <a:ext cx="3096886" cy="117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117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we have a children’s policy at our ecclesia?</a:t>
            </a:r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527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YES!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A copy is available in the ecclesial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handbook and on our website. </a:t>
            </a:r>
            <a:endParaRPr dirty="0">
              <a:solidFill>
                <a:schemeClr val="tx2">
                  <a:lumMod val="10000"/>
                </a:schemeClr>
              </a:solidFill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It is reviewed each year and updated as needed.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36537355"/>
              </p:ext>
            </p:extLst>
          </p:nvPr>
        </p:nvGraphicFramePr>
        <p:xfrm>
          <a:off x="5090163" y="2111439"/>
          <a:ext cx="3945773" cy="294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117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does the child safety policy </a:t>
            </a:r>
            <a:r>
              <a:rPr lang="en" dirty="0" smtClean="0"/>
              <a:t>cover</a:t>
            </a:r>
            <a:r>
              <a:rPr lang="en" dirty="0"/>
              <a:t>?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545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Our responsibilities as an ecclesia and as individuals in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our ecclesia.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Information on how to recognise signs of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abuse.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Information on how to report an incident or concern about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abuse.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Procedure for how any reports will be handled, including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confidentiality.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6459798"/>
              </p:ext>
            </p:extLst>
          </p:nvPr>
        </p:nvGraphicFramePr>
        <p:xfrm>
          <a:off x="6192980" y="3233652"/>
          <a:ext cx="2465579" cy="1549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8266" y="418003"/>
            <a:ext cx="8253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Who must have a WWCC?</a:t>
            </a:r>
            <a:endParaRPr dirty="0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457199" y="847147"/>
            <a:ext cx="5981701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50" b="1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Child Protection (Working with Children) Regulation 2013</a:t>
            </a:r>
            <a:endParaRPr sz="1750" b="1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</a:endParaRPr>
          </a:p>
          <a:p>
            <a:pPr marL="215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 smtClean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</a:endParaRPr>
          </a:p>
          <a:p>
            <a:pPr marL="215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Part 2 Clause 13</a:t>
            </a:r>
            <a:r>
              <a:rPr lang="en" sz="1600" dirty="0" smtClean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   </a:t>
            </a:r>
            <a:r>
              <a:rPr lang="en" sz="1600" b="1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Religious services</a:t>
            </a:r>
            <a:endParaRPr sz="1600" b="1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Work for a religious organisation where children form part of the congregation or organisation is child-related work, if the work is carried out:</a:t>
            </a:r>
            <a:endParaRPr sz="16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(a)  as a minister, priest, rabbi, mufti or other like </a:t>
            </a:r>
            <a:r>
              <a:rPr lang="en" sz="16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religious leader or spiritual officer of the organisation</a:t>
            </a:r>
            <a:r>
              <a:rPr lang="en" sz="16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, or</a:t>
            </a:r>
            <a:endParaRPr sz="16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(b)  in </a:t>
            </a:r>
            <a:r>
              <a:rPr lang="en" sz="16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any other role in the organisation involving activities primarily related to children</a:t>
            </a:r>
            <a:r>
              <a:rPr lang="en" sz="16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</a:rPr>
              <a:t>, including youth groups, youth camps, teaching children and child care.</a:t>
            </a:r>
            <a:endParaRPr sz="16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</a:endParaRPr>
          </a:p>
          <a:p>
            <a:pPr marL="469900" lvl="0" indent="-2540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75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1109">
            <a:off x="6369802" y="203779"/>
            <a:ext cx="2581274" cy="359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Help to apply, renew and update - NSW Office of the Children'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3595" y="4000630"/>
            <a:ext cx="2056724" cy="940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036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117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does the </a:t>
            </a:r>
            <a:r>
              <a:rPr lang="en" dirty="0" smtClean="0"/>
              <a:t>Child Safety </a:t>
            </a:r>
            <a:r>
              <a:rPr lang="en" dirty="0"/>
              <a:t>O</a:t>
            </a:r>
            <a:r>
              <a:rPr lang="en" dirty="0" smtClean="0"/>
              <a:t>fficer </a:t>
            </a:r>
            <a:r>
              <a:rPr lang="en" dirty="0"/>
              <a:t>do?</a:t>
            </a:r>
            <a:endParaRPr dirty="0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Ensures Working With Children Checks (WWCC) are up to date and everyone who is required to have one by law is up to date and verified.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Alerts the ecclesia to changes to the laws relating to child safety.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Someone you can talk to about any concerns or questions you may have.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Prepares training materials / quiz for the ecclesia to make sure everyone is aware of the policy and procedures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Who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is currently our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</a:rPr>
              <a:t>Child Safety Officer?</a:t>
            </a:r>
          </a:p>
          <a:p>
            <a:pPr>
              <a:spcBef>
                <a:spcPts val="1600"/>
              </a:spcBef>
            </a:pPr>
            <a:r>
              <a:rPr lang="en-AU" dirty="0">
                <a:solidFill>
                  <a:schemeClr val="tx2">
                    <a:lumMod val="10000"/>
                  </a:schemeClr>
                </a:solidFill>
              </a:rPr>
              <a:t>Who is responsible for Child Safety in our ecclesia</a:t>
            </a: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 rot="569448">
            <a:off x="7399450" y="3119637"/>
            <a:ext cx="87125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sz="13800" b="1" cap="none" spc="0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1009</Words>
  <Application>Microsoft Office PowerPoint</Application>
  <PresentationFormat>On-screen Show (16:9)</PresentationFormat>
  <Paragraphs>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Alfa Slab One</vt:lpstr>
      <vt:lpstr>Proxima Nova</vt:lpstr>
      <vt:lpstr>Gameday</vt:lpstr>
      <vt:lpstr>Child Safety Training</vt:lpstr>
      <vt:lpstr>Jesus said, "Let the little children come to me, and do not hinder them, for the kingdom of heaven belongs to such as these."   Matthew 19:14</vt:lpstr>
      <vt:lpstr>Didn’t we do this last year?</vt:lpstr>
      <vt:lpstr>PowerPoint Presentation</vt:lpstr>
      <vt:lpstr>A “child safe” ecclesia</vt:lpstr>
      <vt:lpstr>Do we have a children’s policy at our ecclesia?</vt:lpstr>
      <vt:lpstr>What does the child safety policy cover?</vt:lpstr>
      <vt:lpstr>Who must have a WWCC?</vt:lpstr>
      <vt:lpstr>What does the Child Safety Officer do?</vt:lpstr>
      <vt:lpstr>What is reportable conduct?</vt:lpstr>
      <vt:lpstr>How can you help to make our ecclesia child safe?</vt:lpstr>
    </vt:vector>
  </TitlesOfParts>
  <Manager>NCC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Safety Training</dc:title>
  <dc:creator>M Joseph;P Niven</dc:creator>
  <dc:description>Target audience the members of the ecclesia</dc:description>
  <cp:lastModifiedBy>Nivens</cp:lastModifiedBy>
  <cp:revision>26</cp:revision>
  <dcterms:modified xsi:type="dcterms:W3CDTF">2020-04-18T11:02:03Z</dcterms:modified>
</cp:coreProperties>
</file>